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67" r:id="rId5"/>
    <p:sldId id="261" r:id="rId6"/>
    <p:sldId id="266" r:id="rId7"/>
    <p:sldId id="262" r:id="rId8"/>
    <p:sldId id="258" r:id="rId9"/>
    <p:sldId id="269" r:id="rId10"/>
    <p:sldId id="270" r:id="rId11"/>
    <p:sldId id="259" r:id="rId12"/>
    <p:sldId id="271" r:id="rId13"/>
    <p:sldId id="275" r:id="rId14"/>
    <p:sldId id="26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B9044-4878-434C-B40E-A5CB248BD8B2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A258F5-86F5-4FC9-B4CD-31D1B0E85D40}">
      <dgm:prSet phldrT="[Text]"/>
      <dgm:spPr/>
      <dgm:t>
        <a:bodyPr/>
        <a:lstStyle/>
        <a:p>
          <a:r>
            <a:rPr lang="en-US" dirty="0" smtClean="0"/>
            <a:t>Web application</a:t>
          </a:r>
          <a:endParaRPr lang="en-US" dirty="0"/>
        </a:p>
      </dgm:t>
    </dgm:pt>
    <dgm:pt modelId="{57072570-D8B6-42DB-940E-9A818A81D80E}" type="parTrans" cxnId="{DF41B80F-318D-4051-8E6F-EC87A685B6A0}">
      <dgm:prSet/>
      <dgm:spPr/>
      <dgm:t>
        <a:bodyPr/>
        <a:lstStyle/>
        <a:p>
          <a:endParaRPr lang="en-US"/>
        </a:p>
      </dgm:t>
    </dgm:pt>
    <dgm:pt modelId="{365FA38D-5257-4290-8720-61B031A16076}" type="sibTrans" cxnId="{DF41B80F-318D-4051-8E6F-EC87A685B6A0}">
      <dgm:prSet/>
      <dgm:spPr/>
      <dgm:t>
        <a:bodyPr/>
        <a:lstStyle/>
        <a:p>
          <a:endParaRPr lang="en-US"/>
        </a:p>
      </dgm:t>
    </dgm:pt>
    <dgm:pt modelId="{F77B6DC5-A45D-4B14-9069-C8A44D381306}">
      <dgm:prSet phldrT="[Text]"/>
      <dgm:spPr/>
      <dgm:t>
        <a:bodyPr/>
        <a:lstStyle/>
        <a:p>
          <a:r>
            <a:rPr lang="en-US" dirty="0" smtClean="0"/>
            <a:t>Site</a:t>
          </a:r>
          <a:endParaRPr lang="en-US" dirty="0"/>
        </a:p>
      </dgm:t>
    </dgm:pt>
    <dgm:pt modelId="{0D7D18DD-8EAA-4F57-9BA8-A5F12F49EF11}" type="parTrans" cxnId="{24DA01B3-0E08-4CA9-85E1-CB79484B16C0}">
      <dgm:prSet/>
      <dgm:spPr/>
      <dgm:t>
        <a:bodyPr/>
        <a:lstStyle/>
        <a:p>
          <a:endParaRPr lang="en-US"/>
        </a:p>
      </dgm:t>
    </dgm:pt>
    <dgm:pt modelId="{34A8A4AA-C251-4992-9937-191579FF1E83}" type="sibTrans" cxnId="{24DA01B3-0E08-4CA9-85E1-CB79484B16C0}">
      <dgm:prSet/>
      <dgm:spPr/>
      <dgm:t>
        <a:bodyPr/>
        <a:lstStyle/>
        <a:p>
          <a:endParaRPr lang="en-US"/>
        </a:p>
      </dgm:t>
    </dgm:pt>
    <dgm:pt modelId="{CE56D3E9-74FC-41BE-B6F7-8E7ACA66EB90}">
      <dgm:prSet phldrT="[Text]"/>
      <dgm:spPr/>
      <dgm:t>
        <a:bodyPr/>
        <a:lstStyle/>
        <a:p>
          <a:r>
            <a:rPr lang="en-US" dirty="0" smtClean="0"/>
            <a:t>Sub Site</a:t>
          </a:r>
          <a:endParaRPr lang="en-US" dirty="0"/>
        </a:p>
      </dgm:t>
    </dgm:pt>
    <dgm:pt modelId="{C1F3E5A2-ADF6-43D7-B82C-EB6EEB66E06E}" type="parTrans" cxnId="{737038B1-71E9-4586-9D4E-3F84E94912E4}">
      <dgm:prSet/>
      <dgm:spPr/>
      <dgm:t>
        <a:bodyPr/>
        <a:lstStyle/>
        <a:p>
          <a:endParaRPr lang="en-US"/>
        </a:p>
      </dgm:t>
    </dgm:pt>
    <dgm:pt modelId="{5AA931CA-73F0-4A8E-A23F-FD5B63790861}" type="sibTrans" cxnId="{737038B1-71E9-4586-9D4E-3F84E94912E4}">
      <dgm:prSet/>
      <dgm:spPr/>
      <dgm:t>
        <a:bodyPr/>
        <a:lstStyle/>
        <a:p>
          <a:endParaRPr lang="en-US"/>
        </a:p>
      </dgm:t>
    </dgm:pt>
    <dgm:pt modelId="{03F3D227-DEC3-4787-9C42-DCE3BC964C0D}">
      <dgm:prSet phldrT="[Text]"/>
      <dgm:spPr/>
      <dgm:t>
        <a:bodyPr/>
        <a:lstStyle/>
        <a:p>
          <a:r>
            <a:rPr lang="en-US" dirty="0" smtClean="0"/>
            <a:t>Sub Site</a:t>
          </a:r>
          <a:endParaRPr lang="en-US" dirty="0"/>
        </a:p>
      </dgm:t>
    </dgm:pt>
    <dgm:pt modelId="{13155C94-DC7F-451F-AD41-BAED13CAF0D8}" type="parTrans" cxnId="{E890FFB2-D4C3-4222-ABFE-2B0AE18C5EA1}">
      <dgm:prSet/>
      <dgm:spPr/>
      <dgm:t>
        <a:bodyPr/>
        <a:lstStyle/>
        <a:p>
          <a:endParaRPr lang="en-US"/>
        </a:p>
      </dgm:t>
    </dgm:pt>
    <dgm:pt modelId="{2DC56001-2070-4996-A868-C65DDE041E8E}" type="sibTrans" cxnId="{E890FFB2-D4C3-4222-ABFE-2B0AE18C5EA1}">
      <dgm:prSet/>
      <dgm:spPr/>
      <dgm:t>
        <a:bodyPr/>
        <a:lstStyle/>
        <a:p>
          <a:endParaRPr lang="en-US"/>
        </a:p>
      </dgm:t>
    </dgm:pt>
    <dgm:pt modelId="{F43B0341-E578-4793-892E-717C4986E542}">
      <dgm:prSet phldrT="[Text]"/>
      <dgm:spPr/>
      <dgm:t>
        <a:bodyPr/>
        <a:lstStyle/>
        <a:p>
          <a:r>
            <a:rPr lang="en-US" dirty="0" smtClean="0"/>
            <a:t>Site</a:t>
          </a:r>
          <a:endParaRPr lang="en-US" dirty="0"/>
        </a:p>
      </dgm:t>
    </dgm:pt>
    <dgm:pt modelId="{51D98E55-1E54-423D-82C1-A1EBCA2E5778}" type="parTrans" cxnId="{5765DE11-3FBB-4599-97C6-2C083EC39A4E}">
      <dgm:prSet/>
      <dgm:spPr/>
      <dgm:t>
        <a:bodyPr/>
        <a:lstStyle/>
        <a:p>
          <a:endParaRPr lang="en-US"/>
        </a:p>
      </dgm:t>
    </dgm:pt>
    <dgm:pt modelId="{6CB6F1FD-4783-4D0F-AE9E-2684C8557920}" type="sibTrans" cxnId="{5765DE11-3FBB-4599-97C6-2C083EC39A4E}">
      <dgm:prSet/>
      <dgm:spPr/>
      <dgm:t>
        <a:bodyPr/>
        <a:lstStyle/>
        <a:p>
          <a:endParaRPr lang="en-US"/>
        </a:p>
      </dgm:t>
    </dgm:pt>
    <dgm:pt modelId="{05DA0474-A8FB-41EB-9678-80FD557138C3}">
      <dgm:prSet phldrT="[Text]"/>
      <dgm:spPr/>
      <dgm:t>
        <a:bodyPr/>
        <a:lstStyle/>
        <a:p>
          <a:r>
            <a:rPr lang="en-US" dirty="0" smtClean="0"/>
            <a:t>Sub site</a:t>
          </a:r>
          <a:endParaRPr lang="en-US" dirty="0"/>
        </a:p>
      </dgm:t>
    </dgm:pt>
    <dgm:pt modelId="{55490379-C6A8-4047-959C-D754C472427B}" type="parTrans" cxnId="{12E8DCC9-E79E-4E9D-9971-1B0786389458}">
      <dgm:prSet/>
      <dgm:spPr/>
      <dgm:t>
        <a:bodyPr/>
        <a:lstStyle/>
        <a:p>
          <a:endParaRPr lang="en-US"/>
        </a:p>
      </dgm:t>
    </dgm:pt>
    <dgm:pt modelId="{CCDF9569-50D3-4166-AB7E-E9C78F7E6956}" type="sibTrans" cxnId="{12E8DCC9-E79E-4E9D-9971-1B0786389458}">
      <dgm:prSet/>
      <dgm:spPr/>
      <dgm:t>
        <a:bodyPr/>
        <a:lstStyle/>
        <a:p>
          <a:endParaRPr lang="en-US"/>
        </a:p>
      </dgm:t>
    </dgm:pt>
    <dgm:pt modelId="{1567ABD8-E5E6-42F3-98C7-41AB06F3E10B}" type="pres">
      <dgm:prSet presAssocID="{D3DB9044-4878-434C-B40E-A5CB248BD8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503249-B6FF-422F-8509-8498A72E6505}" type="pres">
      <dgm:prSet presAssocID="{B5A258F5-86F5-4FC9-B4CD-31D1B0E85D40}" presName="hierRoot1" presStyleCnt="0"/>
      <dgm:spPr/>
    </dgm:pt>
    <dgm:pt modelId="{1817A336-ED96-4067-9EDE-58BC4D5AE445}" type="pres">
      <dgm:prSet presAssocID="{B5A258F5-86F5-4FC9-B4CD-31D1B0E85D40}" presName="composite" presStyleCnt="0"/>
      <dgm:spPr/>
    </dgm:pt>
    <dgm:pt modelId="{ED220ECB-6639-4E07-B936-219684A807C2}" type="pres">
      <dgm:prSet presAssocID="{B5A258F5-86F5-4FC9-B4CD-31D1B0E85D40}" presName="background" presStyleLbl="node0" presStyleIdx="0" presStyleCnt="1"/>
      <dgm:spPr/>
    </dgm:pt>
    <dgm:pt modelId="{57F0E184-F971-4D50-BDFF-2950595ED5DD}" type="pres">
      <dgm:prSet presAssocID="{B5A258F5-86F5-4FC9-B4CD-31D1B0E85D40}" presName="text" presStyleLbl="fgAcc0" presStyleIdx="0" presStyleCnt="1" custScaleX="17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8DDC68-98B2-4B26-BADE-FC7576FEAD5C}" type="pres">
      <dgm:prSet presAssocID="{B5A258F5-86F5-4FC9-B4CD-31D1B0E85D40}" presName="hierChild2" presStyleCnt="0"/>
      <dgm:spPr/>
    </dgm:pt>
    <dgm:pt modelId="{7118A4BA-3591-46DC-9A2B-3EF7DBCC17BB}" type="pres">
      <dgm:prSet presAssocID="{0D7D18DD-8EAA-4F57-9BA8-A5F12F49EF1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0185CEC-C763-4ADC-82EE-1CFD6EC8AB48}" type="pres">
      <dgm:prSet presAssocID="{F77B6DC5-A45D-4B14-9069-C8A44D381306}" presName="hierRoot2" presStyleCnt="0"/>
      <dgm:spPr/>
    </dgm:pt>
    <dgm:pt modelId="{ABA80315-37DC-45E6-9972-9EE9CEB8F219}" type="pres">
      <dgm:prSet presAssocID="{F77B6DC5-A45D-4B14-9069-C8A44D381306}" presName="composite2" presStyleCnt="0"/>
      <dgm:spPr/>
    </dgm:pt>
    <dgm:pt modelId="{A45504D1-56AC-4897-9E81-194DEADCCA37}" type="pres">
      <dgm:prSet presAssocID="{F77B6DC5-A45D-4B14-9069-C8A44D381306}" presName="background2" presStyleLbl="node2" presStyleIdx="0" presStyleCnt="2"/>
      <dgm:spPr/>
    </dgm:pt>
    <dgm:pt modelId="{EFBE7B6D-300D-4300-B06B-208AA9E8CECF}" type="pres">
      <dgm:prSet presAssocID="{F77B6DC5-A45D-4B14-9069-C8A44D381306}" presName="text2" presStyleLbl="fgAcc2" presStyleIdx="0" presStyleCnt="2" custScaleX="17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6228C-026C-4626-B125-F8643CD9FF48}" type="pres">
      <dgm:prSet presAssocID="{F77B6DC5-A45D-4B14-9069-C8A44D381306}" presName="hierChild3" presStyleCnt="0"/>
      <dgm:spPr/>
    </dgm:pt>
    <dgm:pt modelId="{27F18BBE-3FFB-4496-98C5-43BB09214543}" type="pres">
      <dgm:prSet presAssocID="{C1F3E5A2-ADF6-43D7-B82C-EB6EEB66E06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9DED5F50-6826-4158-8C2C-3E7604FA278E}" type="pres">
      <dgm:prSet presAssocID="{CE56D3E9-74FC-41BE-B6F7-8E7ACA66EB90}" presName="hierRoot3" presStyleCnt="0"/>
      <dgm:spPr/>
    </dgm:pt>
    <dgm:pt modelId="{695EB675-E78A-4189-9DD7-118C2FFCFC6C}" type="pres">
      <dgm:prSet presAssocID="{CE56D3E9-74FC-41BE-B6F7-8E7ACA66EB90}" presName="composite3" presStyleCnt="0"/>
      <dgm:spPr/>
    </dgm:pt>
    <dgm:pt modelId="{2ADC911A-9AC7-460C-882A-25392FD02F5B}" type="pres">
      <dgm:prSet presAssocID="{CE56D3E9-74FC-41BE-B6F7-8E7ACA66EB90}" presName="background3" presStyleLbl="node3" presStyleIdx="0" presStyleCnt="3"/>
      <dgm:spPr/>
    </dgm:pt>
    <dgm:pt modelId="{A7649F05-8D34-494D-8261-9EBD5D01D9EC}" type="pres">
      <dgm:prSet presAssocID="{CE56D3E9-74FC-41BE-B6F7-8E7ACA66EB90}" presName="text3" presStyleLbl="fgAcc3" presStyleIdx="0" presStyleCnt="3" custScaleX="17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23A45F-BF64-4F60-92A9-FA9EB3FABC6F}" type="pres">
      <dgm:prSet presAssocID="{CE56D3E9-74FC-41BE-B6F7-8E7ACA66EB90}" presName="hierChild4" presStyleCnt="0"/>
      <dgm:spPr/>
    </dgm:pt>
    <dgm:pt modelId="{B35FCCD2-64EB-42A3-8F39-0C0CCF6D7527}" type="pres">
      <dgm:prSet presAssocID="{13155C94-DC7F-451F-AD41-BAED13CAF0D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56D7581C-6334-4AC1-9E09-08DD37FBA85D}" type="pres">
      <dgm:prSet presAssocID="{03F3D227-DEC3-4787-9C42-DCE3BC964C0D}" presName="hierRoot3" presStyleCnt="0"/>
      <dgm:spPr/>
    </dgm:pt>
    <dgm:pt modelId="{EBA4EEF9-A84B-408C-93CB-FAD307B9C96E}" type="pres">
      <dgm:prSet presAssocID="{03F3D227-DEC3-4787-9C42-DCE3BC964C0D}" presName="composite3" presStyleCnt="0"/>
      <dgm:spPr/>
    </dgm:pt>
    <dgm:pt modelId="{03A38E9A-0501-4A60-BD56-C93DC85FE508}" type="pres">
      <dgm:prSet presAssocID="{03F3D227-DEC3-4787-9C42-DCE3BC964C0D}" presName="background3" presStyleLbl="node3" presStyleIdx="1" presStyleCnt="3"/>
      <dgm:spPr/>
    </dgm:pt>
    <dgm:pt modelId="{8090CBF9-E978-4A8D-BC9E-886252F910C2}" type="pres">
      <dgm:prSet presAssocID="{03F3D227-DEC3-4787-9C42-DCE3BC964C0D}" presName="text3" presStyleLbl="fgAcc3" presStyleIdx="1" presStyleCnt="3" custScaleX="17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075B5A-4641-404F-ABFF-D898175AD14A}" type="pres">
      <dgm:prSet presAssocID="{03F3D227-DEC3-4787-9C42-DCE3BC964C0D}" presName="hierChild4" presStyleCnt="0"/>
      <dgm:spPr/>
    </dgm:pt>
    <dgm:pt modelId="{A1F7611D-0616-4533-A382-E20723070575}" type="pres">
      <dgm:prSet presAssocID="{51D98E55-1E54-423D-82C1-A1EBCA2E577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C6CBEF2-4DD3-436D-A074-9A0B04B18C9D}" type="pres">
      <dgm:prSet presAssocID="{F43B0341-E578-4793-892E-717C4986E542}" presName="hierRoot2" presStyleCnt="0"/>
      <dgm:spPr/>
    </dgm:pt>
    <dgm:pt modelId="{8FEC8C3B-6755-4CA1-BDAF-BE52D0DC1FAD}" type="pres">
      <dgm:prSet presAssocID="{F43B0341-E578-4793-892E-717C4986E542}" presName="composite2" presStyleCnt="0"/>
      <dgm:spPr/>
    </dgm:pt>
    <dgm:pt modelId="{572AFC63-D77D-44F9-9B37-272880F03FE9}" type="pres">
      <dgm:prSet presAssocID="{F43B0341-E578-4793-892E-717C4986E542}" presName="background2" presStyleLbl="node2" presStyleIdx="1" presStyleCnt="2"/>
      <dgm:spPr/>
    </dgm:pt>
    <dgm:pt modelId="{E0F0ED92-1243-47D8-914F-9BCC7FF66E08}" type="pres">
      <dgm:prSet presAssocID="{F43B0341-E578-4793-892E-717C4986E542}" presName="text2" presStyleLbl="fgAcc2" presStyleIdx="1" presStyleCnt="2" custScaleX="17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40B0C2-35B2-4467-AB5C-0B88FA97FAF0}" type="pres">
      <dgm:prSet presAssocID="{F43B0341-E578-4793-892E-717C4986E542}" presName="hierChild3" presStyleCnt="0"/>
      <dgm:spPr/>
    </dgm:pt>
    <dgm:pt modelId="{AAC1270E-02E6-4159-BE6C-38FE34408FF0}" type="pres">
      <dgm:prSet presAssocID="{55490379-C6A8-4047-959C-D754C472427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641C03B5-98E5-4A05-AA2C-BFD1A8E772C3}" type="pres">
      <dgm:prSet presAssocID="{05DA0474-A8FB-41EB-9678-80FD557138C3}" presName="hierRoot3" presStyleCnt="0"/>
      <dgm:spPr/>
    </dgm:pt>
    <dgm:pt modelId="{42014DD0-0F9C-4008-A954-B174B607779D}" type="pres">
      <dgm:prSet presAssocID="{05DA0474-A8FB-41EB-9678-80FD557138C3}" presName="composite3" presStyleCnt="0"/>
      <dgm:spPr/>
    </dgm:pt>
    <dgm:pt modelId="{F7D311A6-D84E-4FF4-AB14-518C435FD07C}" type="pres">
      <dgm:prSet presAssocID="{05DA0474-A8FB-41EB-9678-80FD557138C3}" presName="background3" presStyleLbl="node3" presStyleIdx="2" presStyleCnt="3"/>
      <dgm:spPr/>
    </dgm:pt>
    <dgm:pt modelId="{EF61DB3D-A0BD-4928-A4D0-96ACC73426A8}" type="pres">
      <dgm:prSet presAssocID="{05DA0474-A8FB-41EB-9678-80FD557138C3}" presName="text3" presStyleLbl="fgAcc3" presStyleIdx="2" presStyleCnt="3" custScaleX="17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A07BE5-5EF2-4D1C-9EB1-846F6E302B21}" type="pres">
      <dgm:prSet presAssocID="{05DA0474-A8FB-41EB-9678-80FD557138C3}" presName="hierChild4" presStyleCnt="0"/>
      <dgm:spPr/>
    </dgm:pt>
  </dgm:ptLst>
  <dgm:cxnLst>
    <dgm:cxn modelId="{8AE95344-8196-4027-B23D-2B3BBFC52EFE}" type="presOf" srcId="{13155C94-DC7F-451F-AD41-BAED13CAF0D8}" destId="{B35FCCD2-64EB-42A3-8F39-0C0CCF6D7527}" srcOrd="0" destOrd="0" presId="urn:microsoft.com/office/officeart/2005/8/layout/hierarchy1"/>
    <dgm:cxn modelId="{EEE57623-6303-4BB6-8753-2D52E2101482}" type="presOf" srcId="{51D98E55-1E54-423D-82C1-A1EBCA2E5778}" destId="{A1F7611D-0616-4533-A382-E20723070575}" srcOrd="0" destOrd="0" presId="urn:microsoft.com/office/officeart/2005/8/layout/hierarchy1"/>
    <dgm:cxn modelId="{737038B1-71E9-4586-9D4E-3F84E94912E4}" srcId="{F77B6DC5-A45D-4B14-9069-C8A44D381306}" destId="{CE56D3E9-74FC-41BE-B6F7-8E7ACA66EB90}" srcOrd="0" destOrd="0" parTransId="{C1F3E5A2-ADF6-43D7-B82C-EB6EEB66E06E}" sibTransId="{5AA931CA-73F0-4A8E-A23F-FD5B63790861}"/>
    <dgm:cxn modelId="{96C9D54F-EB7F-4C42-AD83-43670F785E1A}" type="presOf" srcId="{0D7D18DD-8EAA-4F57-9BA8-A5F12F49EF11}" destId="{7118A4BA-3591-46DC-9A2B-3EF7DBCC17BB}" srcOrd="0" destOrd="0" presId="urn:microsoft.com/office/officeart/2005/8/layout/hierarchy1"/>
    <dgm:cxn modelId="{C3317801-5487-4E15-B371-6F02A9B5C229}" type="presOf" srcId="{F43B0341-E578-4793-892E-717C4986E542}" destId="{E0F0ED92-1243-47D8-914F-9BCC7FF66E08}" srcOrd="0" destOrd="0" presId="urn:microsoft.com/office/officeart/2005/8/layout/hierarchy1"/>
    <dgm:cxn modelId="{B094EDFB-2A0D-483F-BA95-81D126894F2D}" type="presOf" srcId="{03F3D227-DEC3-4787-9C42-DCE3BC964C0D}" destId="{8090CBF9-E978-4A8D-BC9E-886252F910C2}" srcOrd="0" destOrd="0" presId="urn:microsoft.com/office/officeart/2005/8/layout/hierarchy1"/>
    <dgm:cxn modelId="{24DA01B3-0E08-4CA9-85E1-CB79484B16C0}" srcId="{B5A258F5-86F5-4FC9-B4CD-31D1B0E85D40}" destId="{F77B6DC5-A45D-4B14-9069-C8A44D381306}" srcOrd="0" destOrd="0" parTransId="{0D7D18DD-8EAA-4F57-9BA8-A5F12F49EF11}" sibTransId="{34A8A4AA-C251-4992-9937-191579FF1E83}"/>
    <dgm:cxn modelId="{077590B3-43EE-49FA-A902-03EDF72F2375}" type="presOf" srcId="{D3DB9044-4878-434C-B40E-A5CB248BD8B2}" destId="{1567ABD8-E5E6-42F3-98C7-41AB06F3E10B}" srcOrd="0" destOrd="0" presId="urn:microsoft.com/office/officeart/2005/8/layout/hierarchy1"/>
    <dgm:cxn modelId="{D0F2F259-5760-4AD6-98C9-123DDEAC30E9}" type="presOf" srcId="{F77B6DC5-A45D-4B14-9069-C8A44D381306}" destId="{EFBE7B6D-300D-4300-B06B-208AA9E8CECF}" srcOrd="0" destOrd="0" presId="urn:microsoft.com/office/officeart/2005/8/layout/hierarchy1"/>
    <dgm:cxn modelId="{12E8DCC9-E79E-4E9D-9971-1B0786389458}" srcId="{F43B0341-E578-4793-892E-717C4986E542}" destId="{05DA0474-A8FB-41EB-9678-80FD557138C3}" srcOrd="0" destOrd="0" parTransId="{55490379-C6A8-4047-959C-D754C472427B}" sibTransId="{CCDF9569-50D3-4166-AB7E-E9C78F7E6956}"/>
    <dgm:cxn modelId="{E890FFB2-D4C3-4222-ABFE-2B0AE18C5EA1}" srcId="{F77B6DC5-A45D-4B14-9069-C8A44D381306}" destId="{03F3D227-DEC3-4787-9C42-DCE3BC964C0D}" srcOrd="1" destOrd="0" parTransId="{13155C94-DC7F-451F-AD41-BAED13CAF0D8}" sibTransId="{2DC56001-2070-4996-A868-C65DDE041E8E}"/>
    <dgm:cxn modelId="{503F697B-8D59-48E8-99FC-DB19B4220AC6}" type="presOf" srcId="{CE56D3E9-74FC-41BE-B6F7-8E7ACA66EB90}" destId="{A7649F05-8D34-494D-8261-9EBD5D01D9EC}" srcOrd="0" destOrd="0" presId="urn:microsoft.com/office/officeart/2005/8/layout/hierarchy1"/>
    <dgm:cxn modelId="{8129E37B-06D8-4EBA-BD74-44A2ECA2734B}" type="presOf" srcId="{55490379-C6A8-4047-959C-D754C472427B}" destId="{AAC1270E-02E6-4159-BE6C-38FE34408FF0}" srcOrd="0" destOrd="0" presId="urn:microsoft.com/office/officeart/2005/8/layout/hierarchy1"/>
    <dgm:cxn modelId="{5765DE11-3FBB-4599-97C6-2C083EC39A4E}" srcId="{B5A258F5-86F5-4FC9-B4CD-31D1B0E85D40}" destId="{F43B0341-E578-4793-892E-717C4986E542}" srcOrd="1" destOrd="0" parTransId="{51D98E55-1E54-423D-82C1-A1EBCA2E5778}" sibTransId="{6CB6F1FD-4783-4D0F-AE9E-2684C8557920}"/>
    <dgm:cxn modelId="{D4D09060-9552-4F6E-87DC-3D53919E2678}" type="presOf" srcId="{B5A258F5-86F5-4FC9-B4CD-31D1B0E85D40}" destId="{57F0E184-F971-4D50-BDFF-2950595ED5DD}" srcOrd="0" destOrd="0" presId="urn:microsoft.com/office/officeart/2005/8/layout/hierarchy1"/>
    <dgm:cxn modelId="{F2EEE72C-F068-4FA1-82E4-7BFFF3B13A49}" type="presOf" srcId="{C1F3E5A2-ADF6-43D7-B82C-EB6EEB66E06E}" destId="{27F18BBE-3FFB-4496-98C5-43BB09214543}" srcOrd="0" destOrd="0" presId="urn:microsoft.com/office/officeart/2005/8/layout/hierarchy1"/>
    <dgm:cxn modelId="{5C01602A-09F2-49E4-856E-708184BAB669}" type="presOf" srcId="{05DA0474-A8FB-41EB-9678-80FD557138C3}" destId="{EF61DB3D-A0BD-4928-A4D0-96ACC73426A8}" srcOrd="0" destOrd="0" presId="urn:microsoft.com/office/officeart/2005/8/layout/hierarchy1"/>
    <dgm:cxn modelId="{DF41B80F-318D-4051-8E6F-EC87A685B6A0}" srcId="{D3DB9044-4878-434C-B40E-A5CB248BD8B2}" destId="{B5A258F5-86F5-4FC9-B4CD-31D1B0E85D40}" srcOrd="0" destOrd="0" parTransId="{57072570-D8B6-42DB-940E-9A818A81D80E}" sibTransId="{365FA38D-5257-4290-8720-61B031A16076}"/>
    <dgm:cxn modelId="{24CAB60A-0093-433C-B5C4-245B244A8BC8}" type="presParOf" srcId="{1567ABD8-E5E6-42F3-98C7-41AB06F3E10B}" destId="{95503249-B6FF-422F-8509-8498A72E6505}" srcOrd="0" destOrd="0" presId="urn:microsoft.com/office/officeart/2005/8/layout/hierarchy1"/>
    <dgm:cxn modelId="{ECAABFBD-19C5-4AE3-935B-6DAB48269A78}" type="presParOf" srcId="{95503249-B6FF-422F-8509-8498A72E6505}" destId="{1817A336-ED96-4067-9EDE-58BC4D5AE445}" srcOrd="0" destOrd="0" presId="urn:microsoft.com/office/officeart/2005/8/layout/hierarchy1"/>
    <dgm:cxn modelId="{54036483-EED6-4451-AAB2-CA6F8953F9E5}" type="presParOf" srcId="{1817A336-ED96-4067-9EDE-58BC4D5AE445}" destId="{ED220ECB-6639-4E07-B936-219684A807C2}" srcOrd="0" destOrd="0" presId="urn:microsoft.com/office/officeart/2005/8/layout/hierarchy1"/>
    <dgm:cxn modelId="{B3849124-68B4-47C0-817C-B766D7ABB562}" type="presParOf" srcId="{1817A336-ED96-4067-9EDE-58BC4D5AE445}" destId="{57F0E184-F971-4D50-BDFF-2950595ED5DD}" srcOrd="1" destOrd="0" presId="urn:microsoft.com/office/officeart/2005/8/layout/hierarchy1"/>
    <dgm:cxn modelId="{A663AC09-FF9B-4852-A79F-C852AB234AF6}" type="presParOf" srcId="{95503249-B6FF-422F-8509-8498A72E6505}" destId="{338DDC68-98B2-4B26-BADE-FC7576FEAD5C}" srcOrd="1" destOrd="0" presId="urn:microsoft.com/office/officeart/2005/8/layout/hierarchy1"/>
    <dgm:cxn modelId="{25161400-FBC7-4A53-86E1-5DFD2F5B648B}" type="presParOf" srcId="{338DDC68-98B2-4B26-BADE-FC7576FEAD5C}" destId="{7118A4BA-3591-46DC-9A2B-3EF7DBCC17BB}" srcOrd="0" destOrd="0" presId="urn:microsoft.com/office/officeart/2005/8/layout/hierarchy1"/>
    <dgm:cxn modelId="{019C3CE7-69DC-4DB0-BC54-D1B619B07D8C}" type="presParOf" srcId="{338DDC68-98B2-4B26-BADE-FC7576FEAD5C}" destId="{10185CEC-C763-4ADC-82EE-1CFD6EC8AB48}" srcOrd="1" destOrd="0" presId="urn:microsoft.com/office/officeart/2005/8/layout/hierarchy1"/>
    <dgm:cxn modelId="{384CA05D-F7B0-4683-AF5C-F2F32F831008}" type="presParOf" srcId="{10185CEC-C763-4ADC-82EE-1CFD6EC8AB48}" destId="{ABA80315-37DC-45E6-9972-9EE9CEB8F219}" srcOrd="0" destOrd="0" presId="urn:microsoft.com/office/officeart/2005/8/layout/hierarchy1"/>
    <dgm:cxn modelId="{32D9BC64-B238-4447-9BA0-0FC47F2C32E3}" type="presParOf" srcId="{ABA80315-37DC-45E6-9972-9EE9CEB8F219}" destId="{A45504D1-56AC-4897-9E81-194DEADCCA37}" srcOrd="0" destOrd="0" presId="urn:microsoft.com/office/officeart/2005/8/layout/hierarchy1"/>
    <dgm:cxn modelId="{5BC20A55-92F4-4966-BA43-13D0D7A8B5B3}" type="presParOf" srcId="{ABA80315-37DC-45E6-9972-9EE9CEB8F219}" destId="{EFBE7B6D-300D-4300-B06B-208AA9E8CECF}" srcOrd="1" destOrd="0" presId="urn:microsoft.com/office/officeart/2005/8/layout/hierarchy1"/>
    <dgm:cxn modelId="{4D42A484-65A4-4B2B-8384-BFC8EE9ED94A}" type="presParOf" srcId="{10185CEC-C763-4ADC-82EE-1CFD6EC8AB48}" destId="{F926228C-026C-4626-B125-F8643CD9FF48}" srcOrd="1" destOrd="0" presId="urn:microsoft.com/office/officeart/2005/8/layout/hierarchy1"/>
    <dgm:cxn modelId="{3D84556C-5910-49DC-8259-A48D5D384549}" type="presParOf" srcId="{F926228C-026C-4626-B125-F8643CD9FF48}" destId="{27F18BBE-3FFB-4496-98C5-43BB09214543}" srcOrd="0" destOrd="0" presId="urn:microsoft.com/office/officeart/2005/8/layout/hierarchy1"/>
    <dgm:cxn modelId="{BD6B1D25-7116-44B4-817A-FA44AF1B66F9}" type="presParOf" srcId="{F926228C-026C-4626-B125-F8643CD9FF48}" destId="{9DED5F50-6826-4158-8C2C-3E7604FA278E}" srcOrd="1" destOrd="0" presId="urn:microsoft.com/office/officeart/2005/8/layout/hierarchy1"/>
    <dgm:cxn modelId="{15B385E3-B9DA-4CFD-A36C-F89A66901342}" type="presParOf" srcId="{9DED5F50-6826-4158-8C2C-3E7604FA278E}" destId="{695EB675-E78A-4189-9DD7-118C2FFCFC6C}" srcOrd="0" destOrd="0" presId="urn:microsoft.com/office/officeart/2005/8/layout/hierarchy1"/>
    <dgm:cxn modelId="{B4FC8EE0-B4DA-4F25-B181-BA1C7955659C}" type="presParOf" srcId="{695EB675-E78A-4189-9DD7-118C2FFCFC6C}" destId="{2ADC911A-9AC7-460C-882A-25392FD02F5B}" srcOrd="0" destOrd="0" presId="urn:microsoft.com/office/officeart/2005/8/layout/hierarchy1"/>
    <dgm:cxn modelId="{3D06FDD3-3F56-4A8F-8546-3849F7D9625C}" type="presParOf" srcId="{695EB675-E78A-4189-9DD7-118C2FFCFC6C}" destId="{A7649F05-8D34-494D-8261-9EBD5D01D9EC}" srcOrd="1" destOrd="0" presId="urn:microsoft.com/office/officeart/2005/8/layout/hierarchy1"/>
    <dgm:cxn modelId="{7C4D873C-F3BC-4D63-9791-A39E6764F040}" type="presParOf" srcId="{9DED5F50-6826-4158-8C2C-3E7604FA278E}" destId="{BC23A45F-BF64-4F60-92A9-FA9EB3FABC6F}" srcOrd="1" destOrd="0" presId="urn:microsoft.com/office/officeart/2005/8/layout/hierarchy1"/>
    <dgm:cxn modelId="{2BBCF0C3-B031-41F7-ADBC-0E8445763FD4}" type="presParOf" srcId="{F926228C-026C-4626-B125-F8643CD9FF48}" destId="{B35FCCD2-64EB-42A3-8F39-0C0CCF6D7527}" srcOrd="2" destOrd="0" presId="urn:microsoft.com/office/officeart/2005/8/layout/hierarchy1"/>
    <dgm:cxn modelId="{594B0EDD-22E5-4212-97EA-8A95ADD69F38}" type="presParOf" srcId="{F926228C-026C-4626-B125-F8643CD9FF48}" destId="{56D7581C-6334-4AC1-9E09-08DD37FBA85D}" srcOrd="3" destOrd="0" presId="urn:microsoft.com/office/officeart/2005/8/layout/hierarchy1"/>
    <dgm:cxn modelId="{60E7FBAF-B6FE-4F31-A9FF-F783A20F3F26}" type="presParOf" srcId="{56D7581C-6334-4AC1-9E09-08DD37FBA85D}" destId="{EBA4EEF9-A84B-408C-93CB-FAD307B9C96E}" srcOrd="0" destOrd="0" presId="urn:microsoft.com/office/officeart/2005/8/layout/hierarchy1"/>
    <dgm:cxn modelId="{48463805-3269-4D26-B629-70FFD2783207}" type="presParOf" srcId="{EBA4EEF9-A84B-408C-93CB-FAD307B9C96E}" destId="{03A38E9A-0501-4A60-BD56-C93DC85FE508}" srcOrd="0" destOrd="0" presId="urn:microsoft.com/office/officeart/2005/8/layout/hierarchy1"/>
    <dgm:cxn modelId="{F4934185-07AF-43DC-AA41-457BE0F037C9}" type="presParOf" srcId="{EBA4EEF9-A84B-408C-93CB-FAD307B9C96E}" destId="{8090CBF9-E978-4A8D-BC9E-886252F910C2}" srcOrd="1" destOrd="0" presId="urn:microsoft.com/office/officeart/2005/8/layout/hierarchy1"/>
    <dgm:cxn modelId="{25A5C868-73BB-4F7B-998D-679F677FB937}" type="presParOf" srcId="{56D7581C-6334-4AC1-9E09-08DD37FBA85D}" destId="{51075B5A-4641-404F-ABFF-D898175AD14A}" srcOrd="1" destOrd="0" presId="urn:microsoft.com/office/officeart/2005/8/layout/hierarchy1"/>
    <dgm:cxn modelId="{FAF38DF8-9BAF-4C00-8ABD-3DBFCFD49166}" type="presParOf" srcId="{338DDC68-98B2-4B26-BADE-FC7576FEAD5C}" destId="{A1F7611D-0616-4533-A382-E20723070575}" srcOrd="2" destOrd="0" presId="urn:microsoft.com/office/officeart/2005/8/layout/hierarchy1"/>
    <dgm:cxn modelId="{C984F63A-7D9F-4C9D-875D-8D5E96722D7C}" type="presParOf" srcId="{338DDC68-98B2-4B26-BADE-FC7576FEAD5C}" destId="{DC6CBEF2-4DD3-436D-A074-9A0B04B18C9D}" srcOrd="3" destOrd="0" presId="urn:microsoft.com/office/officeart/2005/8/layout/hierarchy1"/>
    <dgm:cxn modelId="{B5325363-59AC-4226-B5A1-52A7ACA95886}" type="presParOf" srcId="{DC6CBEF2-4DD3-436D-A074-9A0B04B18C9D}" destId="{8FEC8C3B-6755-4CA1-BDAF-BE52D0DC1FAD}" srcOrd="0" destOrd="0" presId="urn:microsoft.com/office/officeart/2005/8/layout/hierarchy1"/>
    <dgm:cxn modelId="{8CBED04C-D4A1-434C-A515-1F8B5989F2BA}" type="presParOf" srcId="{8FEC8C3B-6755-4CA1-BDAF-BE52D0DC1FAD}" destId="{572AFC63-D77D-44F9-9B37-272880F03FE9}" srcOrd="0" destOrd="0" presId="urn:microsoft.com/office/officeart/2005/8/layout/hierarchy1"/>
    <dgm:cxn modelId="{87287C78-9C55-4D16-B86E-640C1A77D83C}" type="presParOf" srcId="{8FEC8C3B-6755-4CA1-BDAF-BE52D0DC1FAD}" destId="{E0F0ED92-1243-47D8-914F-9BCC7FF66E08}" srcOrd="1" destOrd="0" presId="urn:microsoft.com/office/officeart/2005/8/layout/hierarchy1"/>
    <dgm:cxn modelId="{874148CD-BBAB-4EDD-BCA9-2FBEC6E96D10}" type="presParOf" srcId="{DC6CBEF2-4DD3-436D-A074-9A0B04B18C9D}" destId="{BF40B0C2-35B2-4467-AB5C-0B88FA97FAF0}" srcOrd="1" destOrd="0" presId="urn:microsoft.com/office/officeart/2005/8/layout/hierarchy1"/>
    <dgm:cxn modelId="{54B8B62D-9EFF-4390-81E9-B1099E4AC752}" type="presParOf" srcId="{BF40B0C2-35B2-4467-AB5C-0B88FA97FAF0}" destId="{AAC1270E-02E6-4159-BE6C-38FE34408FF0}" srcOrd="0" destOrd="0" presId="urn:microsoft.com/office/officeart/2005/8/layout/hierarchy1"/>
    <dgm:cxn modelId="{0F55F370-5E64-41E0-B453-A58EABFDA5DD}" type="presParOf" srcId="{BF40B0C2-35B2-4467-AB5C-0B88FA97FAF0}" destId="{641C03B5-98E5-4A05-AA2C-BFD1A8E772C3}" srcOrd="1" destOrd="0" presId="urn:microsoft.com/office/officeart/2005/8/layout/hierarchy1"/>
    <dgm:cxn modelId="{25173B1A-1371-4654-8EBF-10C4188B5927}" type="presParOf" srcId="{641C03B5-98E5-4A05-AA2C-BFD1A8E772C3}" destId="{42014DD0-0F9C-4008-A954-B174B607779D}" srcOrd="0" destOrd="0" presId="urn:microsoft.com/office/officeart/2005/8/layout/hierarchy1"/>
    <dgm:cxn modelId="{0ACB405E-0DBA-4031-BF1D-3B53950FB92C}" type="presParOf" srcId="{42014DD0-0F9C-4008-A954-B174B607779D}" destId="{F7D311A6-D84E-4FF4-AB14-518C435FD07C}" srcOrd="0" destOrd="0" presId="urn:microsoft.com/office/officeart/2005/8/layout/hierarchy1"/>
    <dgm:cxn modelId="{58AA231D-EFF6-4A39-9D85-60294DC19350}" type="presParOf" srcId="{42014DD0-0F9C-4008-A954-B174B607779D}" destId="{EF61DB3D-A0BD-4928-A4D0-96ACC73426A8}" srcOrd="1" destOrd="0" presId="urn:microsoft.com/office/officeart/2005/8/layout/hierarchy1"/>
    <dgm:cxn modelId="{DE31E4B6-105E-4FAB-9656-3B1973DCEDDD}" type="presParOf" srcId="{641C03B5-98E5-4A05-AA2C-BFD1A8E772C3}" destId="{F0A07BE5-5EF2-4D1C-9EB1-846F6E302B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1270E-02E6-4159-BE6C-38FE34408FF0}">
      <dsp:nvSpPr>
        <dsp:cNvPr id="0" name=""/>
        <dsp:cNvSpPr/>
      </dsp:nvSpPr>
      <dsp:spPr>
        <a:xfrm>
          <a:off x="7056801" y="2056936"/>
          <a:ext cx="91440" cy="38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18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7611D-0616-4533-A382-E20723070575}">
      <dsp:nvSpPr>
        <dsp:cNvPr id="0" name=""/>
        <dsp:cNvSpPr/>
      </dsp:nvSpPr>
      <dsp:spPr>
        <a:xfrm>
          <a:off x="5169547" y="837099"/>
          <a:ext cx="1932974" cy="38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32"/>
              </a:lnTo>
              <a:lnTo>
                <a:pt x="1932974" y="261132"/>
              </a:lnTo>
              <a:lnTo>
                <a:pt x="1932974" y="3831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FCCD2-64EB-42A3-8F39-0C0CCF6D7527}">
      <dsp:nvSpPr>
        <dsp:cNvPr id="0" name=""/>
        <dsp:cNvSpPr/>
      </dsp:nvSpPr>
      <dsp:spPr>
        <a:xfrm>
          <a:off x="3236573" y="2056936"/>
          <a:ext cx="1288649" cy="38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32"/>
              </a:lnTo>
              <a:lnTo>
                <a:pt x="1288649" y="261132"/>
              </a:lnTo>
              <a:lnTo>
                <a:pt x="1288649" y="38318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18BBE-3FFB-4496-98C5-43BB09214543}">
      <dsp:nvSpPr>
        <dsp:cNvPr id="0" name=""/>
        <dsp:cNvSpPr/>
      </dsp:nvSpPr>
      <dsp:spPr>
        <a:xfrm>
          <a:off x="1947923" y="2056936"/>
          <a:ext cx="1288649" cy="383188"/>
        </a:xfrm>
        <a:custGeom>
          <a:avLst/>
          <a:gdLst/>
          <a:ahLst/>
          <a:cxnLst/>
          <a:rect l="0" t="0" r="0" b="0"/>
          <a:pathLst>
            <a:path>
              <a:moveTo>
                <a:pt x="1288649" y="0"/>
              </a:moveTo>
              <a:lnTo>
                <a:pt x="1288649" y="261132"/>
              </a:lnTo>
              <a:lnTo>
                <a:pt x="0" y="261132"/>
              </a:lnTo>
              <a:lnTo>
                <a:pt x="0" y="38318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8A4BA-3591-46DC-9A2B-3EF7DBCC17BB}">
      <dsp:nvSpPr>
        <dsp:cNvPr id="0" name=""/>
        <dsp:cNvSpPr/>
      </dsp:nvSpPr>
      <dsp:spPr>
        <a:xfrm>
          <a:off x="3236573" y="837099"/>
          <a:ext cx="1932974" cy="383188"/>
        </a:xfrm>
        <a:custGeom>
          <a:avLst/>
          <a:gdLst/>
          <a:ahLst/>
          <a:cxnLst/>
          <a:rect l="0" t="0" r="0" b="0"/>
          <a:pathLst>
            <a:path>
              <a:moveTo>
                <a:pt x="1932974" y="0"/>
              </a:moveTo>
              <a:lnTo>
                <a:pt x="1932974" y="261132"/>
              </a:lnTo>
              <a:lnTo>
                <a:pt x="0" y="261132"/>
              </a:lnTo>
              <a:lnTo>
                <a:pt x="0" y="38318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20ECB-6639-4E07-B936-219684A807C2}">
      <dsp:nvSpPr>
        <dsp:cNvPr id="0" name=""/>
        <dsp:cNvSpPr/>
      </dsp:nvSpPr>
      <dsp:spPr>
        <a:xfrm>
          <a:off x="4027292" y="452"/>
          <a:ext cx="2284508" cy="836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F0E184-F971-4D50-BDFF-2950595ED5DD}">
      <dsp:nvSpPr>
        <dsp:cNvPr id="0" name=""/>
        <dsp:cNvSpPr/>
      </dsp:nvSpPr>
      <dsp:spPr>
        <a:xfrm>
          <a:off x="4173687" y="139527"/>
          <a:ext cx="2284508" cy="83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Web application</a:t>
          </a:r>
          <a:endParaRPr lang="en-US" sz="2200" kern="1200" dirty="0"/>
        </a:p>
      </dsp:txBody>
      <dsp:txXfrm>
        <a:off x="4198192" y="164032"/>
        <a:ext cx="2235498" cy="787637"/>
      </dsp:txXfrm>
    </dsp:sp>
    <dsp:sp modelId="{A45504D1-56AC-4897-9E81-194DEADCCA37}">
      <dsp:nvSpPr>
        <dsp:cNvPr id="0" name=""/>
        <dsp:cNvSpPr/>
      </dsp:nvSpPr>
      <dsp:spPr>
        <a:xfrm>
          <a:off x="2094318" y="1220288"/>
          <a:ext cx="2284508" cy="836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BE7B6D-300D-4300-B06B-208AA9E8CECF}">
      <dsp:nvSpPr>
        <dsp:cNvPr id="0" name=""/>
        <dsp:cNvSpPr/>
      </dsp:nvSpPr>
      <dsp:spPr>
        <a:xfrm>
          <a:off x="2240713" y="1359363"/>
          <a:ext cx="2284508" cy="83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Site</a:t>
          </a:r>
          <a:endParaRPr lang="en-US" sz="2200" kern="1200" dirty="0"/>
        </a:p>
      </dsp:txBody>
      <dsp:txXfrm>
        <a:off x="2265218" y="1383868"/>
        <a:ext cx="2235498" cy="787637"/>
      </dsp:txXfrm>
    </dsp:sp>
    <dsp:sp modelId="{2ADC911A-9AC7-460C-882A-25392FD02F5B}">
      <dsp:nvSpPr>
        <dsp:cNvPr id="0" name=""/>
        <dsp:cNvSpPr/>
      </dsp:nvSpPr>
      <dsp:spPr>
        <a:xfrm>
          <a:off x="805669" y="2440125"/>
          <a:ext cx="2284508" cy="8366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49F05-8D34-494D-8261-9EBD5D01D9EC}">
      <dsp:nvSpPr>
        <dsp:cNvPr id="0" name=""/>
        <dsp:cNvSpPr/>
      </dsp:nvSpPr>
      <dsp:spPr>
        <a:xfrm>
          <a:off x="952064" y="2579200"/>
          <a:ext cx="2284508" cy="83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Sub Site</a:t>
          </a:r>
          <a:endParaRPr lang="en-US" sz="2200" kern="1200" dirty="0"/>
        </a:p>
      </dsp:txBody>
      <dsp:txXfrm>
        <a:off x="976569" y="2603705"/>
        <a:ext cx="2235498" cy="787637"/>
      </dsp:txXfrm>
    </dsp:sp>
    <dsp:sp modelId="{03A38E9A-0501-4A60-BD56-C93DC85FE508}">
      <dsp:nvSpPr>
        <dsp:cNvPr id="0" name=""/>
        <dsp:cNvSpPr/>
      </dsp:nvSpPr>
      <dsp:spPr>
        <a:xfrm>
          <a:off x="3382968" y="2440125"/>
          <a:ext cx="2284508" cy="8366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90CBF9-E978-4A8D-BC9E-886252F910C2}">
      <dsp:nvSpPr>
        <dsp:cNvPr id="0" name=""/>
        <dsp:cNvSpPr/>
      </dsp:nvSpPr>
      <dsp:spPr>
        <a:xfrm>
          <a:off x="3529363" y="2579200"/>
          <a:ext cx="2284508" cy="83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Sub Site</a:t>
          </a:r>
          <a:endParaRPr lang="en-US" sz="2200" kern="1200" dirty="0"/>
        </a:p>
      </dsp:txBody>
      <dsp:txXfrm>
        <a:off x="3553868" y="2603705"/>
        <a:ext cx="2235498" cy="787637"/>
      </dsp:txXfrm>
    </dsp:sp>
    <dsp:sp modelId="{572AFC63-D77D-44F9-9B37-272880F03FE9}">
      <dsp:nvSpPr>
        <dsp:cNvPr id="0" name=""/>
        <dsp:cNvSpPr/>
      </dsp:nvSpPr>
      <dsp:spPr>
        <a:xfrm>
          <a:off x="5960266" y="1220288"/>
          <a:ext cx="2284508" cy="8366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F0ED92-1243-47D8-914F-9BCC7FF66E08}">
      <dsp:nvSpPr>
        <dsp:cNvPr id="0" name=""/>
        <dsp:cNvSpPr/>
      </dsp:nvSpPr>
      <dsp:spPr>
        <a:xfrm>
          <a:off x="6106661" y="1359363"/>
          <a:ext cx="2284508" cy="83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Site</a:t>
          </a:r>
          <a:endParaRPr lang="en-US" sz="2200" kern="1200" dirty="0"/>
        </a:p>
      </dsp:txBody>
      <dsp:txXfrm>
        <a:off x="6131166" y="1383868"/>
        <a:ext cx="2235498" cy="787637"/>
      </dsp:txXfrm>
    </dsp:sp>
    <dsp:sp modelId="{F7D311A6-D84E-4FF4-AB14-518C435FD07C}">
      <dsp:nvSpPr>
        <dsp:cNvPr id="0" name=""/>
        <dsp:cNvSpPr/>
      </dsp:nvSpPr>
      <dsp:spPr>
        <a:xfrm>
          <a:off x="5960266" y="2440125"/>
          <a:ext cx="2284508" cy="8366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61DB3D-A0BD-4928-A4D0-96ACC73426A8}">
      <dsp:nvSpPr>
        <dsp:cNvPr id="0" name=""/>
        <dsp:cNvSpPr/>
      </dsp:nvSpPr>
      <dsp:spPr>
        <a:xfrm>
          <a:off x="6106661" y="2579200"/>
          <a:ext cx="2284508" cy="836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Sub site</a:t>
          </a:r>
          <a:endParaRPr lang="en-US" sz="2200" kern="1200" dirty="0"/>
        </a:p>
      </dsp:txBody>
      <dsp:txXfrm>
        <a:off x="6131166" y="2603705"/>
        <a:ext cx="2235498" cy="787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C4BA6-82E2-4388-9701-90B0B4F5A4C1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36070-530A-4CFB-9511-4076A93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02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9E87E-EB63-4FEF-B7B3-EFF6B54622AF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442EC-4E12-4DAE-B6B4-7109A2E4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CFA9B26-A154-447F-B2D9-806AD3085843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2C26-7628-48AD-A24A-27FA25AC941F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1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F2F5-E518-4CC5-995C-B220986273ED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4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ACDB-A71F-4D01-807E-4C4DDD8563D8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675-248C-42B1-A97A-4089D827F94D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20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2C8-78D4-46F5-972C-466040630784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49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73FA-DE83-46AD-8961-5692BFBCA84C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793A-6A98-4B10-8EE6-713A4C82FA41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EF8DD-CC4A-456D-8BD1-B86DE785166F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238-C8B5-4811-87E8-CA8BF6FE2909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655-7F31-4B2B-8E77-FD5924B3B36B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A27-B6A8-4AEE-9DA7-C2B0BEA699BB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2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3BCA-E396-4165-81C3-6C5F5823D249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9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BD9-40AF-4A2C-9087-D67FEC1FF68A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3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54D5-7986-479D-9F29-97428C593523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3313-8F23-402E-91E5-C1741CD1CC86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6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E36-CE50-48FB-BA42-D6AA3CECF46A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3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5EF64AF-3E85-4BD2-905A-E148097E4D54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a-IR" smtClean="0"/>
              <a:t>شرکت گستره نگار پرنیان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27161E9-45CD-406B-A4DD-7557E2186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0072" y="2099732"/>
            <a:ext cx="8825658" cy="2677648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آموزش مقدماتی شیرپوینت 2019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3076" y="4777380"/>
            <a:ext cx="10022653" cy="861420"/>
          </a:xfrm>
        </p:spPr>
        <p:txBody>
          <a:bodyPr/>
          <a:lstStyle/>
          <a:p>
            <a:r>
              <a:rPr lang="fa-IR" dirty="0" smtClean="0">
                <a:cs typeface="B Koodak" panose="00000700000000000000" pitchFamily="2" charset="-78"/>
              </a:rPr>
              <a:t>شرکت گستره نگار پرنیان</a:t>
            </a:r>
          </a:p>
          <a:p>
            <a:r>
              <a:rPr lang="fa-IR" dirty="0" smtClean="0">
                <a:cs typeface="B Koodak" panose="00000700000000000000" pitchFamily="2" charset="-78"/>
              </a:rPr>
              <a:t>1401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کارگاه آموزشی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0795" y="2603500"/>
            <a:ext cx="4225572" cy="3416300"/>
          </a:xfrm>
        </p:spPr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در سایت جاری یک ساب سایت به اسم خود ایجاد کنید و از این به بعد تمام فعالیت های مربوط به آموزش شیرپوینت را در این ساب سایت ادامه دهید.</a:t>
            </a:r>
          </a:p>
          <a:p>
            <a:pPr algn="r" rt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66BA9238-C8B5-4811-87E8-CA8BF6FE2909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10</a:t>
            </a:fld>
            <a:endParaRPr lang="en-US"/>
          </a:p>
        </p:txBody>
      </p:sp>
      <p:pic>
        <p:nvPicPr>
          <p:cNvPr id="6148" name="Picture 4" descr="امکانات کاربردی شیرپوینت و انواع متدهای استفاده از شیرپوینت در سازمان‌ |  اورس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" y="3220771"/>
            <a:ext cx="5162437" cy="27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کتابخانه ها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کتابخانه اسناد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نوار </a:t>
            </a:r>
            <a:r>
              <a:rPr lang="fa-IR" dirty="0">
                <a:cs typeface="B Koodak" panose="00000700000000000000" pitchFamily="2" charset="-78"/>
              </a:rPr>
              <a:t>ابزار در یک </a:t>
            </a:r>
            <a:r>
              <a:rPr lang="fa-IR" dirty="0" smtClean="0">
                <a:cs typeface="B Koodak" panose="00000700000000000000" pitchFamily="2" charset="-78"/>
              </a:rPr>
              <a:t>کتابخانه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بارگذاری اسناد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بازکردن اسناد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تحویل </a:t>
            </a:r>
            <a:r>
              <a:rPr lang="fa-IR" dirty="0">
                <a:cs typeface="B Koodak" panose="00000700000000000000" pitchFamily="2" charset="-78"/>
              </a:rPr>
              <a:t>گرفتن </a:t>
            </a:r>
            <a:r>
              <a:rPr lang="fa-IR" dirty="0" smtClean="0">
                <a:cs typeface="B Koodak" panose="00000700000000000000" pitchFamily="2" charset="-78"/>
              </a:rPr>
              <a:t>اسناد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ساختن پوشه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ایجاد </a:t>
            </a:r>
            <a:r>
              <a:rPr lang="fa-IR" dirty="0">
                <a:cs typeface="B Koodak" panose="00000700000000000000" pitchFamily="2" charset="-78"/>
              </a:rPr>
              <a:t>یک سند </a:t>
            </a:r>
            <a:r>
              <a:rPr lang="fa-IR" dirty="0" smtClean="0">
                <a:cs typeface="B Koodak" panose="00000700000000000000" pitchFamily="2" charset="-78"/>
              </a:rPr>
              <a:t>جدید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کتابخانه تصاویر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29C322C0-0802-41F6-8219-0975C697A130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11</a:t>
            </a:fld>
            <a:endParaRPr lang="en-US"/>
          </a:p>
        </p:txBody>
      </p:sp>
      <p:pic>
        <p:nvPicPr>
          <p:cNvPr id="3076" name="Picture 4" descr="شیرپوینت (SharePoint) - شیرپوینت چیست؟ - نسخه های شیرپوین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" y="3286674"/>
            <a:ext cx="4471886" cy="26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6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کارگاه آموزشی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099" y="2603500"/>
            <a:ext cx="4150267" cy="3416300"/>
          </a:xfrm>
        </p:spPr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یک کتابخانه اسناد به نام </a:t>
            </a:r>
            <a:r>
              <a:rPr lang="en-US" dirty="0" err="1" smtClean="0">
                <a:cs typeface="B Koodak" panose="00000700000000000000" pitchFamily="2" charset="-78"/>
              </a:rPr>
              <a:t>MyDoc</a:t>
            </a:r>
            <a:r>
              <a:rPr lang="en-US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cs typeface="B Koodak" panose="00000700000000000000" pitchFamily="2" charset="-78"/>
              </a:rPr>
              <a:t> ایجاد کنید و سپس به یک نام فارسی دلخواه تغییر دهید.</a:t>
            </a:r>
          </a:p>
          <a:p>
            <a:pPr algn="r" rtl="1"/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سپس بر اساس تاریخ فولدر بندی کنید. </a:t>
            </a:r>
          </a:p>
          <a:p>
            <a:pPr algn="r" rtl="1"/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انتخاب تاریخ به صورت ماهانه یا سالانه به صورت دلخواه می باشد.</a:t>
            </a:r>
          </a:p>
          <a:p>
            <a:pPr algn="r" rtl="1"/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66BA9238-C8B5-4811-87E8-CA8BF6FE2909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4" descr="امکانات کاربردی شیرپوینت و انواع متدهای استفاده از شیرپوینت در سازمان‌ |  اورس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" y="3302598"/>
            <a:ext cx="5162437" cy="27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کارگاه آموزشی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099" y="2603500"/>
            <a:ext cx="4150267" cy="3416300"/>
          </a:xfrm>
        </p:spPr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یک کتابخانه اسناد به نام </a:t>
            </a:r>
            <a:r>
              <a:rPr lang="en-US" dirty="0" err="1" smtClean="0">
                <a:cs typeface="B Koodak" panose="00000700000000000000" pitchFamily="2" charset="-78"/>
              </a:rPr>
              <a:t>MyPicture</a:t>
            </a:r>
            <a:r>
              <a:rPr lang="en-US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cs typeface="B Koodak" panose="00000700000000000000" pitchFamily="2" charset="-78"/>
              </a:rPr>
              <a:t>ایجاد کنید و سپس به یک نام فارسی دلخواه تغییر دهید.</a:t>
            </a:r>
          </a:p>
          <a:p>
            <a:pPr algn="r" rtl="1"/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سپس تصاویر مربوط به یک پروژه را بارگزاری نمایید.</a:t>
            </a:r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66BA9238-C8B5-4811-87E8-CA8BF6FE2909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4" descr="امکانات کاربردی شیرپوینت و انواع متدهای استفاده از شیرپوینت در سازمان‌ |  اورس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" y="3302598"/>
            <a:ext cx="5162437" cy="27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لیست ها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وظایف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تقویم جلسات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اعلانات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دفترچه تلفن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تابلوی مباحث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نظرسنجی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پیوندها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805CF947-BCB1-4EB3-896F-8BE88FDD67FC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مزایای استفاده از شیرپوینت - مزایای شیرپوینت -تکران | Tech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" y="2828404"/>
            <a:ext cx="4645720" cy="29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کارگاه آموزشی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099" y="2603500"/>
            <a:ext cx="4150267" cy="3416300"/>
          </a:xfrm>
        </p:spPr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یک لیست وظایف به نام </a:t>
            </a:r>
            <a:r>
              <a:rPr lang="en-US" dirty="0" err="1" smtClean="0">
                <a:cs typeface="B Koodak" panose="00000700000000000000" pitchFamily="2" charset="-78"/>
              </a:rPr>
              <a:t>MyTask</a:t>
            </a:r>
            <a:r>
              <a:rPr lang="en-US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cs typeface="B Koodak" panose="00000700000000000000" pitchFamily="2" charset="-78"/>
              </a:rPr>
              <a:t> ایجاد کنید و سپس به یک نام فارسی دلخواه تغییر دهید.</a:t>
            </a:r>
          </a:p>
          <a:p>
            <a:pPr algn="r" rtl="1"/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یک تسک به همکار خود ارجاع دهید.</a:t>
            </a:r>
          </a:p>
          <a:p>
            <a:pPr algn="r" rtl="1"/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66BA9238-C8B5-4811-87E8-CA8BF6FE2909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4" descr="امکانات کاربردی شیرپوینت و انواع متدهای استفاده از شیرپوینت در سازمان‌ |  اورس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" y="3302598"/>
            <a:ext cx="5162437" cy="27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کارگاه آموزشی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099" y="2603500"/>
            <a:ext cx="4150267" cy="3416300"/>
          </a:xfrm>
        </p:spPr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یک لیست وظایف به نام </a:t>
            </a:r>
            <a:r>
              <a:rPr lang="en-US" dirty="0" err="1" smtClean="0">
                <a:cs typeface="B Koodak" panose="00000700000000000000" pitchFamily="2" charset="-78"/>
              </a:rPr>
              <a:t>MyCalender</a:t>
            </a:r>
            <a:r>
              <a:rPr lang="en-US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cs typeface="B Koodak" panose="00000700000000000000" pitchFamily="2" charset="-78"/>
              </a:rPr>
              <a:t> ایجاد کنید و سپس به یک نام فارسی دلخواه تغییر دهید.</a:t>
            </a:r>
          </a:p>
          <a:p>
            <a:pPr algn="r" rtl="1"/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یک جلسه در این تقویم ثبت نمایید.</a:t>
            </a:r>
          </a:p>
          <a:p>
            <a:pPr algn="r" rtl="1"/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66BA9238-C8B5-4811-87E8-CA8BF6FE2909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4" descr="امکانات کاربردی شیرپوینت و انواع متدهای استفاده از شیرپوینت در سازمان‌ |  اورس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" y="3302598"/>
            <a:ext cx="5162437" cy="27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کارگاه آموزشی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099" y="2603500"/>
            <a:ext cx="4150267" cy="3416300"/>
          </a:xfrm>
        </p:spPr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یک لیست نظرسنجی به نام </a:t>
            </a:r>
            <a:r>
              <a:rPr lang="en-US" dirty="0" err="1" smtClean="0">
                <a:cs typeface="B Koodak" panose="00000700000000000000" pitchFamily="2" charset="-78"/>
              </a:rPr>
              <a:t>MySurvey</a:t>
            </a:r>
            <a:r>
              <a:rPr lang="en-US" dirty="0" smtClean="0">
                <a:cs typeface="B Koodak" panose="00000700000000000000" pitchFamily="2" charset="-78"/>
              </a:rPr>
              <a:t> </a:t>
            </a:r>
            <a:r>
              <a:rPr lang="fa-IR" dirty="0" smtClean="0">
                <a:cs typeface="B Koodak" panose="00000700000000000000" pitchFamily="2" charset="-78"/>
              </a:rPr>
              <a:t> ایجاد کنید و سپس به یک نام فارسی دلخواه تغییر دهید.</a:t>
            </a:r>
          </a:p>
          <a:p>
            <a:pPr algn="r" rtl="1"/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یک نظرسنجی در خصوص برگزاری این جلسه آموزشی ثبت نمایید.</a:t>
            </a:r>
          </a:p>
          <a:p>
            <a:pPr algn="r" rtl="1"/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66BA9238-C8B5-4811-87E8-CA8BF6FE2909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4" descr="امکانات کاربردی شیرپوینت و انواع متدهای استفاده از شیرپوینت در سازمان‌ |  اورس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" y="3302598"/>
            <a:ext cx="5162437" cy="271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آشنایی با شیرپوینت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شیرپوینت </a:t>
            </a:r>
            <a:r>
              <a:rPr lang="fa-IR" sz="2400" dirty="0">
                <a:cs typeface="B Koodak" panose="00000700000000000000" pitchFamily="2" charset="-78"/>
              </a:rPr>
              <a:t>چیست؟ </a:t>
            </a:r>
            <a:endParaRPr lang="fa-IR" sz="2400" dirty="0" smtClean="0">
              <a:cs typeface="B Koodak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Koodak" panose="00000700000000000000" pitchFamily="2" charset="-78"/>
              </a:rPr>
              <a:t>سیستم </a:t>
            </a:r>
            <a:r>
              <a:rPr lang="fa-IR" sz="2000" dirty="0">
                <a:cs typeface="B Koodak" panose="00000700000000000000" pitchFamily="2" charset="-78"/>
              </a:rPr>
              <a:t>مدیریت محتوا </a:t>
            </a:r>
            <a:endParaRPr lang="fa-IR" sz="2000" dirty="0" smtClean="0">
              <a:cs typeface="B Koodak" panose="00000700000000000000" pitchFamily="2" charset="-78"/>
            </a:endParaRPr>
          </a:p>
          <a:p>
            <a:pPr algn="r" rtl="1"/>
            <a:r>
              <a:rPr lang="en-US" sz="2000" dirty="0" smtClean="0">
                <a:cs typeface="B Koodak" panose="00000700000000000000" pitchFamily="2" charset="-78"/>
              </a:rPr>
              <a:t>Content </a:t>
            </a:r>
            <a:r>
              <a:rPr lang="en-US" sz="2000" dirty="0">
                <a:cs typeface="B Koodak" panose="00000700000000000000" pitchFamily="2" charset="-78"/>
              </a:rPr>
              <a:t>Management </a:t>
            </a:r>
            <a:r>
              <a:rPr lang="en-US" sz="2000" dirty="0" smtClean="0">
                <a:cs typeface="B Koodak" panose="00000700000000000000" pitchFamily="2" charset="-78"/>
              </a:rPr>
              <a:t>System </a:t>
            </a:r>
            <a:endParaRPr lang="fa-IR" sz="2000" dirty="0" smtClean="0">
              <a:cs typeface="B Koodak" panose="00000700000000000000" pitchFamily="2" charset="-78"/>
            </a:endParaRPr>
          </a:p>
          <a:p>
            <a:pPr algn="r" rtl="1"/>
            <a:r>
              <a:rPr lang="fa-IR" sz="2000" dirty="0" smtClean="0">
                <a:cs typeface="B Koodak" panose="00000700000000000000" pitchFamily="2" charset="-78"/>
              </a:rPr>
              <a:t> </a:t>
            </a:r>
            <a:r>
              <a:rPr lang="en-US" sz="2000" dirty="0" smtClean="0">
                <a:cs typeface="B Koodak" panose="00000700000000000000" pitchFamily="2" charset="-78"/>
              </a:rPr>
              <a:t>CMS</a:t>
            </a:r>
            <a:r>
              <a:rPr lang="fa-IR" sz="2000" dirty="0" smtClean="0">
                <a:cs typeface="B Koodak" panose="00000700000000000000" pitchFamily="2" charset="-78"/>
              </a:rPr>
              <a:t> </a:t>
            </a:r>
            <a:r>
              <a:rPr lang="en-US" sz="2000" dirty="0" smtClean="0">
                <a:cs typeface="B Koodak" panose="00000700000000000000" pitchFamily="2" charset="-78"/>
              </a:rPr>
              <a:t> </a:t>
            </a:r>
            <a:r>
              <a:rPr lang="fa-IR" sz="2000" dirty="0" smtClean="0">
                <a:cs typeface="B Koodak" panose="00000700000000000000" pitchFamily="2" charset="-78"/>
              </a:rPr>
              <a:t>پیشرفته</a:t>
            </a:r>
          </a:p>
          <a:p>
            <a:pPr algn="r" rtl="1"/>
            <a:r>
              <a:rPr lang="fa-IR" sz="2000" dirty="0">
                <a:cs typeface="B Koodak" panose="00000700000000000000" pitchFamily="2" charset="-78"/>
              </a:rPr>
              <a:t>دارای ابزارهای کاربردی و مفید، با قابلیت ایجاد  </a:t>
            </a:r>
            <a:r>
              <a:rPr lang="fa-IR" sz="2000" u="sng" dirty="0">
                <a:cs typeface="B Koodak" panose="00000700000000000000" pitchFamily="2" charset="-78"/>
              </a:rPr>
              <a:t>فرآیند</a:t>
            </a:r>
            <a:r>
              <a:rPr lang="fa-IR" sz="2000" dirty="0">
                <a:cs typeface="B Koodak" panose="00000700000000000000" pitchFamily="2" charset="-78"/>
              </a:rPr>
              <a:t> و </a:t>
            </a:r>
            <a:r>
              <a:rPr lang="fa-IR" sz="2000" u="sng" dirty="0">
                <a:cs typeface="B Koodak" panose="00000700000000000000" pitchFamily="2" charset="-78"/>
              </a:rPr>
              <a:t>فرم‌های</a:t>
            </a:r>
            <a:r>
              <a:rPr lang="fa-IR" sz="2000" dirty="0">
                <a:cs typeface="B Koodak" panose="00000700000000000000" pitchFamily="2" charset="-78"/>
              </a:rPr>
              <a:t> </a:t>
            </a:r>
            <a:r>
              <a:rPr lang="fa-IR" sz="2000" dirty="0" smtClean="0">
                <a:cs typeface="B Koodak" panose="00000700000000000000" pitchFamily="2" charset="-78"/>
              </a:rPr>
              <a:t>متنوع</a:t>
            </a:r>
          </a:p>
          <a:p>
            <a:pPr algn="r" rtl="1"/>
            <a:r>
              <a:rPr lang="fa-IR" sz="2000" u="sng" dirty="0">
                <a:cs typeface="B Koodak" panose="00000700000000000000" pitchFamily="2" charset="-78"/>
              </a:rPr>
              <a:t>رابط کاربری </a:t>
            </a:r>
            <a:r>
              <a:rPr lang="fa-IR" sz="2000" dirty="0">
                <a:cs typeface="B Koodak" panose="00000700000000000000" pitchFamily="2" charset="-78"/>
              </a:rPr>
              <a:t>بسیار ساده و جذاب</a:t>
            </a:r>
            <a:endParaRPr lang="fa-IR" sz="2800" dirty="0" smtClean="0">
              <a:cs typeface="B Koodak" panose="000007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</a:t>
            </a:r>
            <a:r>
              <a:rPr lang="fa-IR" dirty="0" smtClean="0">
                <a:solidFill>
                  <a:schemeClr val="tx2"/>
                </a:solidFill>
                <a:cs typeface="B Koodak" panose="00000700000000000000" pitchFamily="2" charset="-78"/>
              </a:rPr>
              <a:t>پرنیان</a:t>
            </a:r>
            <a:endParaRPr lang="fa-IR" dirty="0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55E38B70-8D6F-4688-991F-03266EBA38D1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 dirty="0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>
                <a:cs typeface="B Koodak" panose="00000700000000000000" pitchFamily="2" charset="-78"/>
              </a:rPr>
              <a:t>2</a:t>
            </a:fld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49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EBEBEB"/>
                </a:solidFill>
                <a:cs typeface="B Titr" panose="00000700000000000000" pitchFamily="2" charset="-78"/>
              </a:rPr>
              <a:t>آشنایی با شیرپوینت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2400" dirty="0">
                <a:cs typeface="B Koodak" panose="00000700000000000000" pitchFamily="2" charset="-78"/>
              </a:rPr>
              <a:t>تاریخچه </a:t>
            </a:r>
            <a:r>
              <a:rPr lang="fa-IR" sz="2400" dirty="0" smtClean="0">
                <a:cs typeface="B Koodak" panose="00000700000000000000" pitchFamily="2" charset="-78"/>
              </a:rPr>
              <a:t>شیرپوینت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 </a:t>
            </a:r>
            <a:endParaRPr lang="fa-IR" sz="2400" dirty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پلتفرم </a:t>
            </a:r>
            <a:r>
              <a:rPr lang="en-US" dirty="0" smtClean="0">
                <a:cs typeface="B Koodak" panose="00000700000000000000" pitchFamily="2" charset="-78"/>
              </a:rPr>
              <a:t>SharePoint</a:t>
            </a:r>
            <a:r>
              <a:rPr lang="fa-IR" dirty="0" smtClean="0">
                <a:cs typeface="B Koodak" panose="00000700000000000000" pitchFamily="2" charset="-78"/>
              </a:rPr>
              <a:t> </a:t>
            </a:r>
            <a:r>
              <a:rPr lang="en-US" dirty="0" smtClean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برای نخستین بار در سال 2001 ساخته شد.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 آخرین نسخه از آن با نام </a:t>
            </a:r>
            <a:r>
              <a:rPr lang="fa-IR" u="sng" dirty="0" smtClean="0">
                <a:cs typeface="B Koodak" panose="00000700000000000000" pitchFamily="2" charset="-78"/>
              </a:rPr>
              <a:t>شیرپوینت 2019 </a:t>
            </a:r>
            <a:r>
              <a:rPr lang="fa-IR" dirty="0" smtClean="0">
                <a:cs typeface="B Koodak" panose="00000700000000000000" pitchFamily="2" charset="-78"/>
              </a:rPr>
              <a:t>در </a:t>
            </a:r>
            <a:r>
              <a:rPr lang="fa-IR" dirty="0">
                <a:cs typeface="B Koodak" panose="00000700000000000000" pitchFamily="2" charset="-78"/>
              </a:rPr>
              <a:t>سال ۲۰۱۸ وارد بازار شده است.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 dirty="0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F4C08FD8-71B5-48B5-8D79-E46E00D32E0E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EBEBEB"/>
                </a:solidFill>
                <a:cs typeface="B Titr" panose="00000700000000000000" pitchFamily="2" charset="-78"/>
              </a:rPr>
              <a:t>آشنایی با شیرپوینت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769759"/>
              </p:ext>
            </p:extLst>
          </p:nvPr>
        </p:nvGraphicFramePr>
        <p:xfrm>
          <a:off x="528355" y="3328714"/>
          <a:ext cx="9388011" cy="27245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129337">
                  <a:extLst>
                    <a:ext uri="{9D8B030D-6E8A-4147-A177-3AD203B41FA5}">
                      <a16:colId xmlns:a16="http://schemas.microsoft.com/office/drawing/2014/main" val="466269747"/>
                    </a:ext>
                  </a:extLst>
                </a:gridCol>
                <a:gridCol w="3129337">
                  <a:extLst>
                    <a:ext uri="{9D8B030D-6E8A-4147-A177-3AD203B41FA5}">
                      <a16:colId xmlns:a16="http://schemas.microsoft.com/office/drawing/2014/main" val="1877351283"/>
                    </a:ext>
                  </a:extLst>
                </a:gridCol>
                <a:gridCol w="3129337">
                  <a:extLst>
                    <a:ext uri="{9D8B030D-6E8A-4147-A177-3AD203B41FA5}">
                      <a16:colId xmlns:a16="http://schemas.microsoft.com/office/drawing/2014/main" val="2730546691"/>
                    </a:ext>
                  </a:extLst>
                </a:gridCol>
              </a:tblGrid>
              <a:tr h="6824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Koodak" panose="00000700000000000000" pitchFamily="2" charset="-78"/>
                        </a:rPr>
                        <a:t>سایت‌ها و شبکه‌های اجتماعی سازمان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Koodak" panose="00000700000000000000" pitchFamily="2" charset="-78"/>
                        </a:rPr>
                        <a:t>سامانه مدیریت حضور و غیاب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a-IR" dirty="0" smtClean="0">
                          <a:cs typeface="B Koodak" panose="00000700000000000000" pitchFamily="2" charset="-78"/>
                        </a:rPr>
                        <a:t>سامانه مدیریت اسناد سازمان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005743"/>
                  </a:ext>
                </a:extLst>
              </a:tr>
              <a:tr h="6824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Koodak" panose="00000700000000000000" pitchFamily="2" charset="-78"/>
                        </a:rPr>
                        <a:t>پرتال و داشبورد مدیریت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a-IR" dirty="0" smtClean="0">
                          <a:cs typeface="B Koodak" panose="00000700000000000000" pitchFamily="2" charset="-78"/>
                        </a:rPr>
                        <a:t>سامانه مدیریت منابع انسانی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Koodak" panose="00000700000000000000" pitchFamily="2" charset="-78"/>
                        </a:rPr>
                        <a:t>سامانه جلسات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309287"/>
                  </a:ext>
                </a:extLst>
              </a:tr>
              <a:tr h="6771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Koodak" panose="00000700000000000000" pitchFamily="2" charset="-78"/>
                        </a:rPr>
                        <a:t>پرتال داخلی و خارجی جهت ارتباط با کارکنان و یا نمایندگان سایر شرکت‌ها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Koodak" panose="00000700000000000000" pitchFamily="2" charset="-78"/>
                        </a:rPr>
                        <a:t>سامانه مدیریت قراردادها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Koodak" panose="00000700000000000000" pitchFamily="2" charset="-78"/>
                        </a:rPr>
                        <a:t>سامانه ارزیابی عملکرد کارکنان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220048"/>
                  </a:ext>
                </a:extLst>
              </a:tr>
              <a:tr h="6824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Koodak" panose="00000700000000000000" pitchFamily="2" charset="-78"/>
                        </a:rPr>
                        <a:t>سامانه‌ انبارداری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Koodak" panose="00000700000000000000" pitchFamily="2" charset="-78"/>
                        </a:rPr>
                        <a:t>هوش تجاری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Koodak" panose="00000700000000000000" pitchFamily="2" charset="-78"/>
                        </a:rPr>
                        <a:t>سامانه مدیریت پروژه‌ها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168341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9238-C8B5-4811-87E8-CA8BF6FE2909}" type="datetime11">
              <a:rPr lang="fa-IR" smtClean="0"/>
              <a:t>ژانويه-23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 dirty="0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8355" y="2603500"/>
            <a:ext cx="9388012" cy="57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cs typeface="B Koodak" panose="00000700000000000000" pitchFamily="2" charset="-78"/>
              </a:rPr>
              <a:t>نقش شیرپوینت در سازمان ها</a:t>
            </a:r>
          </a:p>
        </p:txBody>
      </p:sp>
    </p:spTree>
    <p:extLst>
      <p:ext uri="{BB962C8B-B14F-4D97-AF65-F5344CB8AC3E}">
        <p14:creationId xmlns:p14="http://schemas.microsoft.com/office/powerpoint/2010/main" val="30485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EBEBEB"/>
                </a:solidFill>
                <a:cs typeface="B Titr" panose="00000700000000000000" pitchFamily="2" charset="-78"/>
              </a:rPr>
              <a:t>آشنایی با شیرپوینت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>
                <a:cs typeface="B Koodak" panose="00000700000000000000" pitchFamily="2" charset="-78"/>
              </a:rPr>
              <a:t>شیرپوینت آنلاین</a:t>
            </a:r>
            <a:endParaRPr lang="fa-IR" dirty="0">
              <a:cs typeface="B Koodak" panose="00000700000000000000" pitchFamily="2" charset="-78"/>
            </a:endParaRP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شیرپوینت آنلاین، از </a:t>
            </a:r>
            <a:r>
              <a:rPr lang="fa-IR" dirty="0" smtClean="0">
                <a:cs typeface="B Koodak" panose="00000700000000000000" pitchFamily="2" charset="-78"/>
              </a:rPr>
              <a:t>سرویس‌های </a:t>
            </a:r>
            <a:r>
              <a:rPr lang="en-US" dirty="0" smtClean="0">
                <a:cs typeface="B Koodak" panose="00000700000000000000" pitchFamily="2" charset="-78"/>
              </a:rPr>
              <a:t>Cloud-Based</a:t>
            </a:r>
            <a:r>
              <a:rPr lang="fa-IR" dirty="0" smtClean="0">
                <a:cs typeface="B Koodak" panose="00000700000000000000" pitchFamily="2" charset="-78"/>
              </a:rPr>
              <a:t> </a:t>
            </a:r>
            <a:r>
              <a:rPr lang="en-US" dirty="0" smtClean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است که از امکانات </a:t>
            </a:r>
            <a:r>
              <a:rPr lang="en-US" dirty="0">
                <a:cs typeface="B Koodak" panose="00000700000000000000" pitchFamily="2" charset="-78"/>
              </a:rPr>
              <a:t>Office 365 </a:t>
            </a:r>
            <a:r>
              <a:rPr lang="fa-IR" dirty="0" smtClean="0">
                <a:cs typeface="B Koodak" panose="00000700000000000000" pitchFamily="2" charset="-78"/>
              </a:rPr>
              <a:t> برخوردار </a:t>
            </a:r>
            <a:r>
              <a:rPr lang="fa-IR" dirty="0">
                <a:cs typeface="B Koodak" panose="00000700000000000000" pitchFamily="2" charset="-78"/>
              </a:rPr>
              <a:t>است. </a:t>
            </a:r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نسخه </a:t>
            </a:r>
            <a:r>
              <a:rPr lang="fa-IR" dirty="0">
                <a:cs typeface="B Koodak" panose="00000700000000000000" pitchFamily="2" charset="-78"/>
              </a:rPr>
              <a:t>آنلاین شیرپوینت نیازی به </a:t>
            </a:r>
            <a:r>
              <a:rPr lang="fa-IR" u="sng" dirty="0">
                <a:cs typeface="B Koodak" panose="00000700000000000000" pitchFamily="2" charset="-78"/>
              </a:rPr>
              <a:t>سرور ندارد</a:t>
            </a:r>
            <a:r>
              <a:rPr lang="fa-IR" dirty="0">
                <a:cs typeface="B Koodak" panose="00000700000000000000" pitchFamily="2" charset="-78"/>
              </a:rPr>
              <a:t>. </a:t>
            </a:r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بنابراین </a:t>
            </a:r>
            <a:r>
              <a:rPr lang="fa-IR" dirty="0">
                <a:cs typeface="B Koodak" panose="00000700000000000000" pitchFamily="2" charset="-78"/>
              </a:rPr>
              <a:t>احتیاجی به نصب، تنظیمات و نگهداری سرور هم نیست</a:t>
            </a:r>
            <a:r>
              <a:rPr lang="fa-IR" dirty="0" smtClean="0">
                <a:cs typeface="B Koodak" panose="000007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شیرپوینت‌های آنلاین به صورت دوره‌ای توسط شرکت مایکروسافت </a:t>
            </a:r>
            <a:r>
              <a:rPr lang="fa-IR" u="sng" dirty="0">
                <a:cs typeface="B Koodak" panose="00000700000000000000" pitchFamily="2" charset="-78"/>
              </a:rPr>
              <a:t>به روز رسانی </a:t>
            </a:r>
            <a:r>
              <a:rPr lang="fa-IR" dirty="0">
                <a:cs typeface="B Koodak" panose="00000700000000000000" pitchFamily="2" charset="-78"/>
              </a:rPr>
              <a:t>می‌شوند.</a:t>
            </a:r>
          </a:p>
          <a:p>
            <a:pPr algn="r" rtl="1"/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32094E4F-E81E-4F77-91F5-5BE446D84148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EBEBEB"/>
                </a:solidFill>
                <a:cs typeface="B Titr" panose="00000700000000000000" pitchFamily="2" charset="-78"/>
              </a:rPr>
              <a:t>آشنایی با شیرپوینت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>
                <a:cs typeface="B Koodak" panose="00000700000000000000" pitchFamily="2" charset="-78"/>
              </a:rPr>
              <a:t>شیرپوینت سرور</a:t>
            </a:r>
            <a:endParaRPr lang="fa-IR" dirty="0">
              <a:cs typeface="B Koodak" panose="00000700000000000000" pitchFamily="2" charset="-78"/>
            </a:endParaRP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شیرپوینت سرور برای نصب و راه اندازی به </a:t>
            </a:r>
            <a:r>
              <a:rPr lang="fa-IR" u="sng" dirty="0">
                <a:cs typeface="B Koodak" panose="00000700000000000000" pitchFamily="2" charset="-78"/>
              </a:rPr>
              <a:t>سرور نیاز دارد</a:t>
            </a:r>
            <a:r>
              <a:rPr lang="fa-IR" dirty="0">
                <a:cs typeface="B Koodak" panose="00000700000000000000" pitchFamily="2" charset="-78"/>
              </a:rPr>
              <a:t>. </a:t>
            </a:r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این </a:t>
            </a:r>
            <a:r>
              <a:rPr lang="fa-IR" dirty="0">
                <a:cs typeface="B Koodak" panose="00000700000000000000" pitchFamily="2" charset="-78"/>
              </a:rPr>
              <a:t>برنامه برای سازمان یا شرکت‌هایی طراحی شده که تمایل دارند کنترل بیشتری بر برنامه شیرپوینت داشته باشند</a:t>
            </a:r>
            <a:r>
              <a:rPr lang="fa-IR" dirty="0" smtClean="0">
                <a:cs typeface="B Koodak" panose="00000700000000000000" pitchFamily="2" charset="-78"/>
              </a:rPr>
              <a:t>.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شیرپوینت سرور کم‌تر نیاز به به روز رسانی دارد، در عوض دارای امکانات بیشتری برای </a:t>
            </a:r>
            <a:r>
              <a:rPr lang="fa-IR" u="sng" dirty="0">
                <a:cs typeface="B Koodak" panose="00000700000000000000" pitchFamily="2" charset="-78"/>
              </a:rPr>
              <a:t>سفارشی سازی </a:t>
            </a:r>
            <a:r>
              <a:rPr lang="fa-IR" dirty="0">
                <a:cs typeface="B Koodak" panose="00000700000000000000" pitchFamily="2" charset="-78"/>
              </a:rPr>
              <a:t>و </a:t>
            </a:r>
            <a:r>
              <a:rPr lang="fa-IR" u="sng" dirty="0">
                <a:cs typeface="B Koodak" panose="00000700000000000000" pitchFamily="2" charset="-78"/>
              </a:rPr>
              <a:t>توسعه نرم افزار </a:t>
            </a:r>
            <a:r>
              <a:rPr lang="fa-IR" dirty="0">
                <a:cs typeface="B Koodak" panose="00000700000000000000" pitchFamily="2" charset="-78"/>
              </a:rPr>
              <a:t>است.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AE733687-AB22-4C20-AC29-0E485509E507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EBEBEB"/>
                </a:solidFill>
                <a:cs typeface="B Titr" panose="00000700000000000000" pitchFamily="2" charset="-78"/>
              </a:rPr>
              <a:t>آشنایی با شیرپوینت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مدیریت اسناد</a:t>
            </a:r>
            <a:endParaRPr lang="en-US" dirty="0">
              <a:cs typeface="B Koodak" panose="00000700000000000000" pitchFamily="2" charset="-78"/>
            </a:endParaRPr>
          </a:p>
          <a:p>
            <a:pPr algn="r" rtl="1"/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با </a:t>
            </a:r>
            <a:r>
              <a:rPr lang="fa-IR" dirty="0">
                <a:cs typeface="B Koodak" panose="00000700000000000000" pitchFamily="2" charset="-78"/>
              </a:rPr>
              <a:t>به اشتراک گذاشتن اسناد و فایل‌های مختلف می‌توانید از </a:t>
            </a:r>
            <a:endParaRPr lang="fa-IR" dirty="0" smtClean="0">
              <a:cs typeface="B Koodak" panose="00000700000000000000" pitchFamily="2" charset="-78"/>
            </a:endParaRPr>
          </a:p>
          <a:p>
            <a:pPr marL="0" indent="0" algn="r" rtl="1">
              <a:buNone/>
            </a:pPr>
            <a:r>
              <a:rPr lang="en-US" dirty="0" smtClean="0">
                <a:cs typeface="B Koodak" panose="00000700000000000000" pitchFamily="2" charset="-78"/>
              </a:rPr>
              <a:t>SharePoint </a:t>
            </a:r>
            <a:r>
              <a:rPr lang="fa-IR" dirty="0" smtClean="0">
                <a:cs typeface="B Koodak" panose="00000700000000000000" pitchFamily="2" charset="-78"/>
              </a:rPr>
              <a:t>به </a:t>
            </a:r>
            <a:r>
              <a:rPr lang="fa-IR" dirty="0">
                <a:cs typeface="B Koodak" panose="00000700000000000000" pitchFamily="2" charset="-78"/>
              </a:rPr>
              <a:t>عنوان سامانه مدیریت اسناد استفاده کنید.</a:t>
            </a:r>
          </a:p>
          <a:p>
            <a:pPr algn="r" rtl="1"/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71BD4F2C-961D-453B-BE0D-0416B8C992C8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شیرپوین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0" y="3584029"/>
            <a:ext cx="3807986" cy="24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Titr" panose="00000700000000000000" pitchFamily="2" charset="-78"/>
              </a:rPr>
              <a:t>دسترسی به شیرپوینت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دسترسی به شیرپوینت </a:t>
            </a:r>
            <a:endParaRPr lang="fa-IR" dirty="0" smtClean="0">
              <a:cs typeface="B Koodak" panose="00000700000000000000" pitchFamily="2" charset="-78"/>
            </a:endParaRPr>
          </a:p>
          <a:p>
            <a:pPr algn="r" rtl="1"/>
            <a:endParaRPr lang="fa-IR" dirty="0">
              <a:cs typeface="B Koodak" panose="00000700000000000000" pitchFamily="2" charset="-78"/>
            </a:endParaRP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ورود </a:t>
            </a:r>
            <a:r>
              <a:rPr lang="fa-IR" dirty="0">
                <a:cs typeface="B Koodak" panose="00000700000000000000" pitchFamily="2" charset="-78"/>
              </a:rPr>
              <a:t>به </a:t>
            </a:r>
            <a:r>
              <a:rPr lang="fa-IR" dirty="0" smtClean="0">
                <a:cs typeface="B Koodak" panose="00000700000000000000" pitchFamily="2" charset="-78"/>
              </a:rPr>
              <a:t>شیرپوینت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 آشنایی </a:t>
            </a:r>
            <a:r>
              <a:rPr lang="fa-IR" dirty="0">
                <a:cs typeface="B Koodak" panose="00000700000000000000" pitchFamily="2" charset="-78"/>
              </a:rPr>
              <a:t>با محیط </a:t>
            </a:r>
            <a:r>
              <a:rPr lang="fa-IR" dirty="0" smtClean="0">
                <a:cs typeface="B Koodak" panose="00000700000000000000" pitchFamily="2" charset="-78"/>
              </a:rPr>
              <a:t>شیرپوینت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نوار ابزار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صفحات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شیرپوینت چگونه داده ها را مدیریت می کند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339FEE35-96A4-4DE9-BD8D-815CCF25D9C5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8</a:t>
            </a:fld>
            <a:endParaRPr lang="en-US"/>
          </a:p>
        </p:txBody>
      </p:sp>
      <p:pic>
        <p:nvPicPr>
          <p:cNvPr id="2054" name="Picture 6" descr="شیرپوینت چیست؟ معرفی کامل مایکروسافت شیرپوینت | پورتال پرنی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3" y="3116558"/>
            <a:ext cx="5593584" cy="23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سایت و زیر سایت ها</a:t>
            </a:r>
            <a:endParaRPr lang="en-US" dirty="0">
              <a:cs typeface="B Koodak" panose="00000700000000000000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796604"/>
              </p:ext>
            </p:extLst>
          </p:nvPr>
        </p:nvGraphicFramePr>
        <p:xfrm>
          <a:off x="1155700" y="2603500"/>
          <a:ext cx="919684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/>
          <a:p>
            <a:pPr algn="l"/>
            <a:fld id="{66BA9238-C8B5-4811-87E8-CA8BF6FE2909}" type="datetime11"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pPr algn="l"/>
              <a:t>ژانويه-23</a:t>
            </a:fld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/>
          <a:p>
            <a:r>
              <a:rPr lang="fa-IR">
                <a:solidFill>
                  <a:schemeClr val="tx2"/>
                </a:solidFill>
                <a:cs typeface="B Koodak" panose="00000700000000000000" pitchFamily="2" charset="-78"/>
              </a:rPr>
              <a:t>شرکت گستره نگار پرنیان</a:t>
            </a:r>
            <a:endParaRPr lang="en-US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61E9-45CD-406B-A4DD-7557E21866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E4E7F4457C3F054EAB6F8A90C0A59079" ma:contentTypeVersion="1" ma:contentTypeDescription="یک سند جدید ایجاد کنید." ma:contentTypeScope="" ma:versionID="e10aeb40890063208a0c0fa514298833">
  <xsd:schema xmlns:xsd="http://www.w3.org/2001/XMLSchema" xmlns:xs="http://www.w3.org/2001/XMLSchema" xmlns:p="http://schemas.microsoft.com/office/2006/metadata/properties" xmlns:ns2="cf1bad76-f288-4ab4-b52d-b0a5f6c73271" xmlns:ns3="48ddc9fd-42d5-49c9-8758-50b824c73549" targetNamespace="http://schemas.microsoft.com/office/2006/metadata/properties" ma:root="true" ma:fieldsID="9da20b9bac42f0aa9881aa79a7d65cbd" ns2:_="" ns3:_="">
    <xsd:import namespace="cf1bad76-f288-4ab4-b52d-b0a5f6c73271"/>
    <xsd:import namespace="48ddc9fd-42d5-49c9-8758-50b824c735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ersion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bad76-f288-4ab4-b52d-b0a5f6c732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واگذار شده به این مورد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یمی به این سند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dc9fd-42d5-49c9-8758-50b824c73549" elementFormDefault="qualified">
    <xsd:import namespace="http://schemas.microsoft.com/office/2006/documentManagement/types"/>
    <xsd:import namespace="http://schemas.microsoft.com/office/infopath/2007/PartnerControls"/>
    <xsd:element name="Version0" ma:index="11" ma:displayName="Version" ma:internalName="Vers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sion0 xmlns="48ddc9fd-42d5-49c9-8758-50b824c73549">1</Version0>
    <_dlc_DocId xmlns="cf1bad76-f288-4ab4-b52d-b0a5f6c73271">QZ3AVZ6TJW7E-6-367</_dlc_DocId>
    <_dlc_DocIdUrl xmlns="cf1bad76-f288-4ab4-b52d-b0a5f6c73271">
      <Url>http://repository.gnco.ir/_layouts/DocIdRedir.aspx?ID=QZ3AVZ6TJW7E-6-367</Url>
      <Description>QZ3AVZ6TJW7E-6-367</Description>
    </_dlc_DocIdUrl>
  </documentManagement>
</p:properties>
</file>

<file path=customXml/itemProps1.xml><?xml version="1.0" encoding="utf-8"?>
<ds:datastoreItem xmlns:ds="http://schemas.openxmlformats.org/officeDocument/2006/customXml" ds:itemID="{1EF4C38C-9875-47DF-AD88-1448D909D131}"/>
</file>

<file path=customXml/itemProps2.xml><?xml version="1.0" encoding="utf-8"?>
<ds:datastoreItem xmlns:ds="http://schemas.openxmlformats.org/officeDocument/2006/customXml" ds:itemID="{2E33060E-FFE6-4D48-96F2-85627E0D34FC}"/>
</file>

<file path=customXml/itemProps3.xml><?xml version="1.0" encoding="utf-8"?>
<ds:datastoreItem xmlns:ds="http://schemas.openxmlformats.org/officeDocument/2006/customXml" ds:itemID="{6054A90D-96B2-49E4-AA0B-96E7E2106602}"/>
</file>

<file path=customXml/itemProps4.xml><?xml version="1.0" encoding="utf-8"?>
<ds:datastoreItem xmlns:ds="http://schemas.openxmlformats.org/officeDocument/2006/customXml" ds:itemID="{07154876-8E31-4D9D-9423-C6AA95E453D1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</TotalTime>
  <Words>642</Words>
  <Application>Microsoft Office PowerPoint</Application>
  <PresentationFormat>Widescreen</PresentationFormat>
  <Paragraphs>150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 Koodak</vt:lpstr>
      <vt:lpstr>B Titr</vt:lpstr>
      <vt:lpstr>Calibri</vt:lpstr>
      <vt:lpstr>Century Gothic</vt:lpstr>
      <vt:lpstr>Wingdings 3</vt:lpstr>
      <vt:lpstr>Ion Boardroom</vt:lpstr>
      <vt:lpstr>آموزش مقدماتی شیرپوینت 2019</vt:lpstr>
      <vt:lpstr>آشنایی با شیرپوینت </vt:lpstr>
      <vt:lpstr>آشنایی با شیرپوینت </vt:lpstr>
      <vt:lpstr>آشنایی با شیرپوینت </vt:lpstr>
      <vt:lpstr>آشنایی با شیرپوینت </vt:lpstr>
      <vt:lpstr>آشنایی با شیرپوینت </vt:lpstr>
      <vt:lpstr>آشنایی با شیرپوینت </vt:lpstr>
      <vt:lpstr>دسترسی به شیرپوینت</vt:lpstr>
      <vt:lpstr>سایت و زیر سایت ها</vt:lpstr>
      <vt:lpstr>کارگاه آموزشی</vt:lpstr>
      <vt:lpstr>کتابخانه ها</vt:lpstr>
      <vt:lpstr>کارگاه آموزشی</vt:lpstr>
      <vt:lpstr>کارگاه آموزشی</vt:lpstr>
      <vt:lpstr>لیست ها</vt:lpstr>
      <vt:lpstr>کارگاه آموزشی</vt:lpstr>
      <vt:lpstr>کارگاه آموزشی</vt:lpstr>
      <vt:lpstr>کارگاه آموزشی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مقدماتی شیرپوینت 2019</dc:title>
  <dc:creator>Mahsa</dc:creator>
  <cp:lastModifiedBy>Mahsa</cp:lastModifiedBy>
  <cp:revision>9</cp:revision>
  <dcterms:created xsi:type="dcterms:W3CDTF">2023-01-08T16:06:11Z</dcterms:created>
  <dcterms:modified xsi:type="dcterms:W3CDTF">2023-01-08T17:28:54Z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0x010100E4E7F4457C3F054EAB6F8A90C0A59079</vt:lpwstr>
  </property>
  <property fmtid="{D5CDD505-2E9C-101B-9397-08002B2CF9AE}" pid="3" name="_dlc_DocIdItemGuid">
    <vt:lpwstr>399d7e50-e7a0-45c6-8928-5f28ab68a3ee</vt:lpwstr>
  </property>
</Properties>
</file>